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2650667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27 мая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дождь, гроза, шквал.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юго-западный 9-14, днем порывы 15-20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16-18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27-29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38780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88534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16098</TotalTime>
  <Words>612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4167</cp:revision>
  <cp:lastPrinted>2021-07-01T03:56:27Z</cp:lastPrinted>
  <dcterms:created xsi:type="dcterms:W3CDTF">2018-03-27T06:03:00Z</dcterms:created>
  <dcterms:modified xsi:type="dcterms:W3CDTF">2026-05-26T06:52:26Z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